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15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presProps.xml" Type="http://schemas.openxmlformats.org/officeDocument/2006/relationships/presProps"/><Relationship Id="rId12" Target="viewProps.xml" Type="http://schemas.openxmlformats.org/officeDocument/2006/relationships/viewProps"/><Relationship Id="rId13" Target="theme/theme1.xml" Type="http://schemas.openxmlformats.org/officeDocument/2006/relationships/theme"/><Relationship Id="rId14" Target="tableStyles.xml" Type="http://schemas.openxmlformats.org/officeDocument/2006/relationships/tableStyles"/><Relationship Id="rId15" Target="slides/slide10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6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మందసము ఏడు నెలలు ఫిలిష్తీయుల దేశమందుండిన తరువాత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ఫిలిష్తీయుల యాజకులను శకునము చూచువారిని పిలువనంపించి యెహోవా మందసమును ఏమి చేయుదుము? ఏమి చేసి స్వస్థలమునకు దానిని పంపుదుమో తెలియజెప్పుడనగా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ఇశ్రాయేలీయుల దేవుని మందసమును పంపివేయ నుద్దేశించినయెడల ఊరకయే పంపక, యే విధముచేతనైనను ఆయనకు అపరాధార్థమైన అర్పణము చెల్లించి పంపవలెను. అప్పుడు మీరు స్వస్థతనొంది ఆయన హస్తము మీ మీదనుండి యెందుకు తియ్యబడక యుండెనో మీరు తెలిసికొందురనిరి.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ఫిలిష్తీయులు మనము ఆయనకు చెల్లింపవలసిన అపరాధార్థమైన అర్పణమేదని వారినడుగగా వారు మీ అందరిమీదను మీ సర్దారులందరి మీదను ఉన్న తెగులు ఒక్కటే గనుక, ఫిలిష్తీయుల సర్దారుల లెక్క చొప్పున అయిదు బంగారపు గడ్డల రూపములను, అయిదు బంగారపు పందికొక్కులను చెల్లింపవలెను.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మీకు కలిగిన గడ్డలుగాను భూమిని పాడుచేయు పందికొక్కులుగాను నిరూపించబడిన గడ్డలను చుంచులను చేసి పంపించి ఇశ్రాయేలీయుల దేవునికి మహిమను చెల్లింపవలెను. అప్పుడు మీ మీదను మీ దేవతలమీదను మీ భూమిమీదను భారముగా నున్న తన హస్తమును ఆయన తీసివేయును కాబోలు.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ఐగుప్తీయులును ఫరోయును తమ హృదయములను కఠినపరచుకొనినట్లు మీ హృదయములను మీరెందుకు కఠినపరచుకొందురు? ఆయన వారిలో అద్భుతకార్యములను చేయగా వారు ఈ జనులను పోనిచ్చిరి; ఇశ్రాయేలీయులు వెళ్లిపోయిరి గదా.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మీరు క్రొత్త బండి ఒకటి చేయించి, కాడిమోయని పాడి ఆవులను రెంటిని తోలితెచ్చి బండికి కట్టి వాటి దూడలను వాటి దగ్గరనుండి యింటికి తోలి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మందసమును ఆ బండిమీద ఎత్తి, అపరాధార్థముగా ఆయనకు మీరు అర్పింపవలసిన బంగారపు వస్తువులను దాని ప్రక్కనే చిన్న పెట్టెలో ఉంచి అది మార్గమున పోవునట్లుగా విడిచిపెట్టుడి.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అది బేత్షెమెషుకు పోవు మార్గమున బడి యీ దేశపు సరిహద్దు దాటినయెడల ఆయనే యీ గొప్పకీడు మనకు చేసెనని తెలిసికొనవచ్చును; ఆ మార్గమున పోనియెడల ఆయన మనలను మొత్తలేదనియు, మన అదృష్టవశము చేతనే అది మనకు సంభవించెననియు తెలిసికొందుమనిరి.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ఆలాగున రెండు పాడి ఆవులను తోలి తెచ్చి బండికి కట్టి వాటి దూడలను ఇంటిలోపల పెట్టి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మందసమును బంగారు గడ్డలును పందికొక్కు రూపములును గల ఆ చిన్న పెట్టెను బండిమీద ఎత్తగా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ఆవులు రాజమార్గమునబడి చక్కగా పోవుచు అరచుచు, బేత్షెమెషు మార్గమున నడిచెను. ఫిలిష్తీయుల సర్దారులు వాటి వెంబడియే బేత్షెమెషు సరిహద్దు వరకు పోయిరి.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బేత్షెమెషువారు లోయలో తమ గోధుమ చేలను కోయుచుండిరి; వారు కన్నులెత్తి చూడగా మందసము వారికి కనబడెను, దానిని చూచి వారు సంతోషించిరి.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బండి బేత్షెమెషు వాడైన యెహోషువ యొక్క పొలములోనికి వచ్చి అక్కడనున్న ఒక పెద్ద రాతిదగ్గర నిలువగా, వారు బండి యొక్క కఱ్ఱలను చీల్చి ఆవులను యెహోవాకు దహనబలిగా అర్పించిరి.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లేవీయులు యెహోవా మందసమును బంగారపు వస్తువులుగల ఆ చిన్న పెట్టెను దించి ఆ పెద్ద రాతిమీద ఉంచగా, ఆ దినమున బేత్షెమెషువారు యెహోవాకు దహనబలులను అర్పించి బలులను వధించిరి.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ఫిలిష్తీయుల సర్దారులు అయిదుగురు అంతవరకు చూచి నాడే ఎక్రోనునకు తిరిగివెళ్లిరి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అపరాధార్థమైన అర్పణగా ఫిలిష్తీయులు చెల్లించిన బంగారపు గడ్డలు ఏవనగా, అష్డోదువారి నిమిత్తము ఒకటి, గాజావారి నిమిత్తము ఒకటి, అష్కెలోను వారి నిమిత్తము ఒకటి, గాతువారి నిమిత్తము ఒకటి, ఎక్రోనువారి నిమిత్తము ఒకటి.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ప్రాకారముగల పట్టణములవారేమి పొలములోని గ్రామములవారేమి ఫిలిష్తీయుల అయిదుగురు సర్దారుల పట్టణములన్నిటి లెక్క చొప్పున బంగారపు పంది కొక్కులను అర్పించిరి. వారు యెహోవా మందసమును దింపిన పెద్దరాయి దీనికి సాక్ష్యము. నేటివరకు ఆ రాయి బేత్షెమెషు వాడైన యెహోషువ యొక్క పొలములో నున్నది.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బేత్షెమెషువారు యెహోవా మందసమును తెరచి చూడగా దేవుడు వారిని హతముచేసి ఆ జనులలో ఏబది వేల డెబ్బదిమందిని మొత్తెను. యెహోవా గొప్ప దెబ్బతో అనేకులను మొత్తగా జనులు దుఃఖాక్రాంతులైరి.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బేత్షెమెషువారు పరిశుద్ధ దేవుడైన యెహోవా సన్నిధిని ఎవరు నిలువగలరు? మనయొద్దనుండి ఆయన ఎవరి యొద్దకు పోవలెనని చెప్పి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కిర్యత్యారీము కాపురస్థులకు దూతలను పంపిఫిలిష్తీయులు యెహోవా మందసమును మరల తీసికొనివచ్చిరి; మీరు వచ్చి మీ దాపునకు దానిని తీసికొని పోవలెనని వర్తమానము పంపిరి.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498</Words>
  <Application>Microsoft Office PowerPoint</Application>
  <PresentationFormat>Widescreen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1 సమూయేలు</vt:lpstr>
      <vt:lpstr>అధ్యాయము 6</vt:lpstr>
      <vt:lpstr>అధ్యాయము 6</vt:lpstr>
      <vt:lpstr>అధ్యాయము 6</vt:lpstr>
      <vt:lpstr>అధ్యాయము 6</vt:lpstr>
      <vt:lpstr>అధ్యాయము 6</vt:lpstr>
      <vt:lpstr>అధ్యాయము 6</vt:lpstr>
      <vt:lpstr>అధ్యాయము 6</vt:lpstr>
      <vt:lpstr>అధ్యాయము 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2021-02-10T04:47:32Z</dcterms:modified>
  <cp:revision>2</cp:revision>
  <dc:title>1 సమూయేలు</dc:title>
</cp:coreProperties>
</file>